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144000"/>
  <p:embeddedFontLst>
    <p:embeddedFont>
      <p:font typeface="Canva Sans" panose="020B0503030501040103" pitchFamily="34" charset="0"/>
      <p:regular r:id="rId11"/>
    </p:embeddedFont>
    <p:embeddedFont>
      <p:font typeface="Motiva Sans Bold" pitchFamily="2" charset="77"/>
      <p:regular r:id="rId12"/>
      <p:bold r:id="rId13"/>
      <p:italic r:id="rId14"/>
      <p:boldItalic r:id="rId15"/>
    </p:embeddedFont>
    <p:embeddedFont>
      <p:font typeface="Sansterdam Condensed" pitchFamily="2" charset="0"/>
      <p:regular r:id="rId16"/>
    </p:embeddedFont>
    <p:embeddedFont>
      <p:font typeface="Seriguela Bold" pitchFamily="2" charset="77"/>
      <p:regular r:id="rId17"/>
      <p:bold r:id="rId18"/>
    </p:embeddedFont>
    <p:embeddedFont>
      <p:font typeface="Seriguela Semi-Bold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2" autoAdjust="0"/>
    <p:restoredTop sz="94632" autoAdjust="0"/>
  </p:normalViewPr>
  <p:slideViewPr>
    <p:cSldViewPr>
      <p:cViewPr varScale="1">
        <p:scale>
          <a:sx n="71" d="100"/>
          <a:sy n="71" d="100"/>
        </p:scale>
        <p:origin x="5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8127" y="-66760"/>
            <a:ext cx="10530413" cy="10420519"/>
          </a:xfrm>
          <a:custGeom>
            <a:avLst/>
            <a:gdLst/>
            <a:ahLst/>
            <a:cxnLst/>
            <a:rect l="l" t="t" r="r" b="b"/>
            <a:pathLst>
              <a:path w="10530413" h="10420519">
                <a:moveTo>
                  <a:pt x="0" y="0"/>
                </a:moveTo>
                <a:lnTo>
                  <a:pt x="10530413" y="0"/>
                </a:lnTo>
                <a:lnTo>
                  <a:pt x="10530413" y="10420520"/>
                </a:lnTo>
                <a:lnTo>
                  <a:pt x="0" y="10420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08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400405" y="6438900"/>
            <a:ext cx="780167" cy="673085"/>
          </a:xfrm>
          <a:custGeom>
            <a:avLst/>
            <a:gdLst/>
            <a:ahLst/>
            <a:cxnLst/>
            <a:rect l="l" t="t" r="r" b="b"/>
            <a:pathLst>
              <a:path w="780167" h="673085">
                <a:moveTo>
                  <a:pt x="0" y="0"/>
                </a:moveTo>
                <a:lnTo>
                  <a:pt x="780167" y="0"/>
                </a:lnTo>
                <a:lnTo>
                  <a:pt x="780167" y="673085"/>
                </a:lnTo>
                <a:lnTo>
                  <a:pt x="0" y="673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4554199" y="6972300"/>
            <a:ext cx="2236289" cy="3381459"/>
            <a:chOff x="0" y="-1267189"/>
            <a:chExt cx="2981718" cy="4508611"/>
          </a:xfrm>
        </p:grpSpPr>
        <p:sp>
          <p:nvSpPr>
            <p:cNvPr id="5" name="TextBox 5"/>
            <p:cNvSpPr txBox="1"/>
            <p:nvPr/>
          </p:nvSpPr>
          <p:spPr>
            <a:xfrm>
              <a:off x="0" y="-872669"/>
              <a:ext cx="2429494" cy="4114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213"/>
                </a:lnSpc>
                <a:spcBef>
                  <a:spcPct val="0"/>
                </a:spcBef>
              </a:pPr>
              <a:r>
                <a:rPr lang="en-US" sz="14438" dirty="0">
                  <a:solidFill>
                    <a:srgbClr val="FEFEFE"/>
                  </a:solidFill>
                  <a:latin typeface="Sansterdam Condensed"/>
                  <a:ea typeface="Sansterdam Condensed"/>
                  <a:cs typeface="Sansterdam Condensed"/>
                  <a:sym typeface="Sansterdam Condensed"/>
                </a:rPr>
                <a:t>ARTE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1200543" y="-59627"/>
              <a:ext cx="2988738" cy="57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33"/>
                </a:lnSpc>
              </a:pPr>
              <a:r>
                <a:rPr lang="en-US" sz="2939" b="1" dirty="0">
                  <a:solidFill>
                    <a:srgbClr val="FEFEFE"/>
                  </a:solidFill>
                  <a:latin typeface="Motiva Sans Bold"/>
                  <a:ea typeface="Motiva Sans Bold"/>
                  <a:cs typeface="Motiva Sans Bold"/>
                  <a:sym typeface="Motiva Sans Bold"/>
                </a:rPr>
                <a:t>WORKSHOP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560688" y="2920944"/>
            <a:ext cx="7161472" cy="222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75"/>
              </a:lnSpc>
            </a:pPr>
            <a:r>
              <a:rPr lang="en-US" sz="9853" b="1" dirty="0">
                <a:solidFill>
                  <a:srgbClr val="FEFEFE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Scratchboard Workshop:</a:t>
            </a:r>
          </a:p>
          <a:p>
            <a:pPr algn="r">
              <a:lnSpc>
                <a:spcPts val="8375"/>
              </a:lnSpc>
            </a:pPr>
            <a:r>
              <a:rPr lang="en-US" sz="9853" b="1" dirty="0">
                <a:solidFill>
                  <a:srgbClr val="FEFEFE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Aztec Deities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3636" y="2414382"/>
            <a:ext cx="10014922" cy="6533285"/>
          </a:xfrm>
          <a:custGeom>
            <a:avLst/>
            <a:gdLst/>
            <a:ahLst/>
            <a:cxnLst/>
            <a:rect l="l" t="t" r="r" b="b"/>
            <a:pathLst>
              <a:path w="10014922" h="6533285">
                <a:moveTo>
                  <a:pt x="0" y="0"/>
                </a:moveTo>
                <a:lnTo>
                  <a:pt x="10014922" y="0"/>
                </a:lnTo>
                <a:lnTo>
                  <a:pt x="10014922" y="6533285"/>
                </a:lnTo>
                <a:lnTo>
                  <a:pt x="0" y="6533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649413" y="514350"/>
            <a:ext cx="7171325" cy="9258300"/>
          </a:xfrm>
          <a:custGeom>
            <a:avLst/>
            <a:gdLst/>
            <a:ahLst/>
            <a:cxnLst/>
            <a:rect l="l" t="t" r="r" b="b"/>
            <a:pathLst>
              <a:path w="7171325" h="9258300">
                <a:moveTo>
                  <a:pt x="0" y="0"/>
                </a:moveTo>
                <a:lnTo>
                  <a:pt x="7171325" y="0"/>
                </a:lnTo>
                <a:lnTo>
                  <a:pt x="717132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847725"/>
            <a:ext cx="9306338" cy="108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375"/>
              </a:lnSpc>
            </a:pPr>
            <a:r>
              <a:rPr lang="en-US" sz="9853" b="1" dirty="0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F John Sierra: Scratchboards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34552" y="9119237"/>
            <a:ext cx="2143571" cy="320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94"/>
              </a:lnSpc>
            </a:pPr>
            <a:r>
              <a:rPr lang="en-US" sz="2699" b="1" dirty="0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Hitchhiking to Fresno, 1987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177297" y="9860506"/>
            <a:ext cx="1643441" cy="320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94"/>
              </a:lnSpc>
            </a:pPr>
            <a:r>
              <a:rPr lang="en-US" sz="2699" b="1" dirty="0" err="1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Calacaa</a:t>
            </a:r>
            <a:r>
              <a:rPr lang="en-US" sz="2699" b="1" dirty="0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-ca-ca, 2013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8877" y="2664262"/>
            <a:ext cx="5724462" cy="5922312"/>
          </a:xfrm>
          <a:custGeom>
            <a:avLst/>
            <a:gdLst/>
            <a:ahLst/>
            <a:cxnLst/>
            <a:rect l="l" t="t" r="r" b="b"/>
            <a:pathLst>
              <a:path w="5724462" h="5922312">
                <a:moveTo>
                  <a:pt x="0" y="0"/>
                </a:moveTo>
                <a:lnTo>
                  <a:pt x="5724462" y="0"/>
                </a:lnTo>
                <a:lnTo>
                  <a:pt x="5724462" y="5922313"/>
                </a:lnTo>
                <a:lnTo>
                  <a:pt x="0" y="59223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203067" y="2775674"/>
            <a:ext cx="6023424" cy="5699489"/>
          </a:xfrm>
          <a:custGeom>
            <a:avLst/>
            <a:gdLst/>
            <a:ahLst/>
            <a:cxnLst/>
            <a:rect l="l" t="t" r="r" b="b"/>
            <a:pathLst>
              <a:path w="6023424" h="5699489">
                <a:moveTo>
                  <a:pt x="0" y="0"/>
                </a:moveTo>
                <a:lnTo>
                  <a:pt x="6023424" y="0"/>
                </a:lnTo>
                <a:lnTo>
                  <a:pt x="6023424" y="5699489"/>
                </a:lnTo>
                <a:lnTo>
                  <a:pt x="0" y="56994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085" b="-7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69715">
            <a:off x="12272385" y="2530144"/>
            <a:ext cx="5870573" cy="6235445"/>
          </a:xfrm>
          <a:custGeom>
            <a:avLst/>
            <a:gdLst/>
            <a:ahLst/>
            <a:cxnLst/>
            <a:rect l="l" t="t" r="r" b="b"/>
            <a:pathLst>
              <a:path w="5870573" h="6235445">
                <a:moveTo>
                  <a:pt x="294471" y="0"/>
                </a:moveTo>
                <a:lnTo>
                  <a:pt x="5870573" y="275507"/>
                </a:lnTo>
                <a:lnTo>
                  <a:pt x="5576102" y="6235446"/>
                </a:lnTo>
                <a:lnTo>
                  <a:pt x="0" y="5959939"/>
                </a:lnTo>
                <a:lnTo>
                  <a:pt x="294471" y="0"/>
                </a:lnTo>
                <a:close/>
              </a:path>
            </a:pathLst>
          </a:custGeom>
          <a:blipFill>
            <a:blip r:embed="rId4"/>
            <a:stretch>
              <a:fillRect t="-3155" r="-2962" b="-4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419600" y="1051614"/>
            <a:ext cx="8656780" cy="108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375"/>
              </a:lnSpc>
            </a:pPr>
            <a:r>
              <a:rPr lang="en-US" sz="9853" b="1" dirty="0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F John Sierra: Muslin Works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8005" y="8745771"/>
            <a:ext cx="5139340" cy="1188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3599" b="1" dirty="0" err="1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Quetzalcóatl</a:t>
            </a:r>
            <a:r>
              <a:rPr lang="en-US" sz="3599" b="1" dirty="0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 Returns, 2016</a:t>
            </a:r>
          </a:p>
          <a:p>
            <a:pPr algn="ctr">
              <a:lnSpc>
                <a:spcPts val="3059"/>
              </a:lnSpc>
            </a:pPr>
            <a:endParaRPr lang="en-US" sz="3599" b="1" dirty="0">
              <a:solidFill>
                <a:srgbClr val="000000"/>
              </a:solidFill>
              <a:latin typeface="Seriguela Semi-Bold"/>
              <a:ea typeface="Seriguela Semi-Bold"/>
              <a:cs typeface="Seriguela Semi-Bold"/>
              <a:sym typeface="Seriguela Semi-Bold"/>
            </a:endParaRPr>
          </a:p>
          <a:p>
            <a:pPr algn="ctr">
              <a:lnSpc>
                <a:spcPts val="3059"/>
              </a:lnSpc>
            </a:pPr>
            <a:r>
              <a:rPr lang="en-US" sz="3599" b="1" dirty="0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 Creator god, associated with wind, rain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86088" y="8745771"/>
            <a:ext cx="2255838" cy="115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3499" b="1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Huehueteotl, 2016</a:t>
            </a:r>
          </a:p>
          <a:p>
            <a:pPr algn="ctr">
              <a:lnSpc>
                <a:spcPts val="2974"/>
              </a:lnSpc>
            </a:pPr>
            <a:endParaRPr lang="en-US" sz="3499" b="1">
              <a:solidFill>
                <a:srgbClr val="000000"/>
              </a:solidFill>
              <a:latin typeface="Seriguela Semi-Bold"/>
              <a:ea typeface="Seriguela Semi-Bold"/>
              <a:cs typeface="Seriguela Semi-Bold"/>
              <a:sym typeface="Seriguela Semi-Bold"/>
            </a:endParaRPr>
          </a:p>
          <a:p>
            <a:pPr algn="ctr">
              <a:lnSpc>
                <a:spcPts val="2974"/>
              </a:lnSpc>
            </a:pPr>
            <a:r>
              <a:rPr lang="en-US" sz="3499" b="1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God of Fire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39829" y="8745771"/>
            <a:ext cx="4535684" cy="115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3499" b="1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Xipe Totec, 2023</a:t>
            </a:r>
          </a:p>
          <a:p>
            <a:pPr algn="ctr">
              <a:lnSpc>
                <a:spcPts val="2974"/>
              </a:lnSpc>
            </a:pPr>
            <a:endParaRPr lang="en-US" sz="3499" b="1">
              <a:solidFill>
                <a:srgbClr val="000000"/>
              </a:solidFill>
              <a:latin typeface="Seriguela Semi-Bold"/>
              <a:ea typeface="Seriguela Semi-Bold"/>
              <a:cs typeface="Seriguela Semi-Bold"/>
              <a:sym typeface="Seriguela Semi-Bold"/>
            </a:endParaRPr>
          </a:p>
          <a:p>
            <a:pPr algn="ctr">
              <a:lnSpc>
                <a:spcPts val="2974"/>
              </a:lnSpc>
            </a:pPr>
            <a:r>
              <a:rPr lang="en-US" sz="3499" b="1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God of spring, fertility, and agriculture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4089" y="2656855"/>
            <a:ext cx="6147130" cy="6517548"/>
            <a:chOff x="0" y="0"/>
            <a:chExt cx="8196174" cy="86900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6174" cy="4147266"/>
            </a:xfrm>
            <a:custGeom>
              <a:avLst/>
              <a:gdLst/>
              <a:ahLst/>
              <a:cxnLst/>
              <a:rect l="l" t="t" r="r" b="b"/>
              <a:pathLst>
                <a:path w="8196174" h="4147266">
                  <a:moveTo>
                    <a:pt x="0" y="0"/>
                  </a:moveTo>
                  <a:lnTo>
                    <a:pt x="8196174" y="0"/>
                  </a:lnTo>
                  <a:lnTo>
                    <a:pt x="8196174" y="4147266"/>
                  </a:lnTo>
                  <a:lnTo>
                    <a:pt x="0" y="4147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356" r="-135313" b="-10843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322090"/>
              <a:ext cx="3588905" cy="4322090"/>
            </a:xfrm>
            <a:custGeom>
              <a:avLst/>
              <a:gdLst/>
              <a:ahLst/>
              <a:cxnLst/>
              <a:rect l="l" t="t" r="r" b="b"/>
              <a:pathLst>
                <a:path w="3588905" h="4322090">
                  <a:moveTo>
                    <a:pt x="0" y="0"/>
                  </a:moveTo>
                  <a:lnTo>
                    <a:pt x="3588905" y="0"/>
                  </a:lnTo>
                  <a:lnTo>
                    <a:pt x="3588905" y="4322091"/>
                  </a:lnTo>
                  <a:lnTo>
                    <a:pt x="0" y="4322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381" t="-99999" r="-43739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3754436" y="4322090"/>
              <a:ext cx="3588905" cy="4367973"/>
            </a:xfrm>
            <a:custGeom>
              <a:avLst/>
              <a:gdLst/>
              <a:ahLst/>
              <a:cxnLst/>
              <a:rect l="l" t="t" r="r" b="b"/>
              <a:pathLst>
                <a:path w="3588905" h="4367973">
                  <a:moveTo>
                    <a:pt x="0" y="0"/>
                  </a:moveTo>
                  <a:lnTo>
                    <a:pt x="3588905" y="0"/>
                  </a:lnTo>
                  <a:lnTo>
                    <a:pt x="3588905" y="4367974"/>
                  </a:lnTo>
                  <a:lnTo>
                    <a:pt x="0" y="4367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38167" r="-4612" b="-978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0625785" y="2465111"/>
            <a:ext cx="5973029" cy="6901035"/>
          </a:xfrm>
          <a:custGeom>
            <a:avLst/>
            <a:gdLst/>
            <a:ahLst/>
            <a:cxnLst/>
            <a:rect l="l" t="t" r="r" b="b"/>
            <a:pathLst>
              <a:path w="5973029" h="6901035">
                <a:moveTo>
                  <a:pt x="0" y="0"/>
                </a:moveTo>
                <a:lnTo>
                  <a:pt x="5973030" y="0"/>
                </a:lnTo>
                <a:lnTo>
                  <a:pt x="5973030" y="6901035"/>
                </a:lnTo>
                <a:lnTo>
                  <a:pt x="0" y="6901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6065" r="-37916" b="-292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14458" y="1028700"/>
            <a:ext cx="7282620" cy="953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395"/>
              </a:lnSpc>
            </a:pPr>
            <a:r>
              <a:rPr lang="en-US" sz="8700" b="1" dirty="0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Mark-making Techniques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65462" y="1028700"/>
            <a:ext cx="7033352" cy="953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395"/>
              </a:lnSpc>
            </a:pPr>
            <a:r>
              <a:rPr lang="en-US" sz="8700" b="1" dirty="0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How are they used?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7857" y="1489464"/>
            <a:ext cx="1953506" cy="8489761"/>
          </a:xfrm>
          <a:custGeom>
            <a:avLst/>
            <a:gdLst/>
            <a:ahLst/>
            <a:cxnLst/>
            <a:rect l="l" t="t" r="r" b="b"/>
            <a:pathLst>
              <a:path w="1953506" h="8489761">
                <a:moveTo>
                  <a:pt x="0" y="0"/>
                </a:moveTo>
                <a:lnTo>
                  <a:pt x="1953507" y="0"/>
                </a:lnTo>
                <a:lnTo>
                  <a:pt x="1953507" y="8489761"/>
                </a:lnTo>
                <a:lnTo>
                  <a:pt x="0" y="84897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664" r="-349405" b="-81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057654" y="1638298"/>
            <a:ext cx="4323728" cy="8340926"/>
          </a:xfrm>
          <a:custGeom>
            <a:avLst/>
            <a:gdLst/>
            <a:ahLst/>
            <a:cxnLst/>
            <a:rect l="l" t="t" r="r" b="b"/>
            <a:pathLst>
              <a:path w="4323728" h="8340926">
                <a:moveTo>
                  <a:pt x="0" y="0"/>
                </a:moveTo>
                <a:lnTo>
                  <a:pt x="4323728" y="0"/>
                </a:lnTo>
                <a:lnTo>
                  <a:pt x="4323728" y="8340927"/>
                </a:lnTo>
                <a:lnTo>
                  <a:pt x="0" y="83409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045" t="-27906" b="-83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031453" y="1849708"/>
            <a:ext cx="4893712" cy="4063519"/>
          </a:xfrm>
          <a:custGeom>
            <a:avLst/>
            <a:gdLst/>
            <a:ahLst/>
            <a:cxnLst/>
            <a:rect l="l" t="t" r="r" b="b"/>
            <a:pathLst>
              <a:path w="4893712" h="4063519">
                <a:moveTo>
                  <a:pt x="0" y="0"/>
                </a:moveTo>
                <a:lnTo>
                  <a:pt x="4893712" y="0"/>
                </a:lnTo>
                <a:lnTo>
                  <a:pt x="4893712" y="4063519"/>
                </a:lnTo>
                <a:lnTo>
                  <a:pt x="0" y="40635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738" r="-1005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76600" y="572010"/>
            <a:ext cx="2235223" cy="851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639"/>
              </a:lnSpc>
            </a:pPr>
            <a:r>
              <a:rPr lang="en-US" sz="7810" b="1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Value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25200" y="636025"/>
            <a:ext cx="2393119" cy="851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639"/>
              </a:lnSpc>
            </a:pPr>
            <a:r>
              <a:rPr lang="en-US" sz="7810" b="1" dirty="0">
                <a:solidFill>
                  <a:srgbClr val="000000"/>
                </a:solidFill>
                <a:latin typeface="Seriguela Bold"/>
                <a:ea typeface="Seriguela Bold"/>
                <a:cs typeface="Seriguela Bold"/>
                <a:sym typeface="Seriguela Bold"/>
              </a:rPr>
              <a:t>Contrast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52907" y="562485"/>
            <a:ext cx="657820" cy="92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39"/>
              </a:lnSpc>
            </a:pPr>
            <a:r>
              <a:rPr lang="en-US" sz="781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&amp;</a:t>
            </a:r>
          </a:p>
        </p:txBody>
      </p:sp>
      <p:sp>
        <p:nvSpPr>
          <p:cNvPr id="8" name="Freeform 8"/>
          <p:cNvSpPr/>
          <p:nvPr/>
        </p:nvSpPr>
        <p:spPr>
          <a:xfrm>
            <a:off x="10307061" y="5676685"/>
            <a:ext cx="4731038" cy="3942296"/>
          </a:xfrm>
          <a:custGeom>
            <a:avLst/>
            <a:gdLst/>
            <a:ahLst/>
            <a:cxnLst/>
            <a:rect l="l" t="t" r="r" b="b"/>
            <a:pathLst>
              <a:path w="4731038" h="3942296">
                <a:moveTo>
                  <a:pt x="0" y="0"/>
                </a:moveTo>
                <a:lnTo>
                  <a:pt x="4731039" y="0"/>
                </a:lnTo>
                <a:lnTo>
                  <a:pt x="4731039" y="3942296"/>
                </a:lnTo>
                <a:lnTo>
                  <a:pt x="0" y="39422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1219" t="-207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279886" y="3504585"/>
            <a:ext cx="1979414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24"/>
              </a:lnSpc>
            </a:pPr>
            <a:r>
              <a:rPr lang="en-US" sz="4499" b="1">
                <a:solidFill>
                  <a:srgbClr val="000000"/>
                </a:solidFill>
                <a:latin typeface="Seriguela Bold"/>
                <a:ea typeface="Seriguela Bold"/>
                <a:cs typeface="Seriguela Bold"/>
                <a:sym typeface="Seriguela Bold"/>
              </a:rPr>
              <a:t>High Contrast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62188" y="7271529"/>
            <a:ext cx="1897112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24"/>
              </a:lnSpc>
            </a:pPr>
            <a:r>
              <a:rPr lang="en-US" sz="4499" b="1">
                <a:solidFill>
                  <a:srgbClr val="000000"/>
                </a:solidFill>
                <a:latin typeface="Seriguela Bold"/>
                <a:ea typeface="Seriguela Bold"/>
                <a:cs typeface="Seriguela Bold"/>
                <a:sym typeface="Seriguela Bold"/>
              </a:rPr>
              <a:t>Low Contrast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87555" y="730219"/>
            <a:ext cx="4367904" cy="4631108"/>
            <a:chOff x="0" y="0"/>
            <a:chExt cx="5823873" cy="61748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3873" cy="2946881"/>
            </a:xfrm>
            <a:custGeom>
              <a:avLst/>
              <a:gdLst/>
              <a:ahLst/>
              <a:cxnLst/>
              <a:rect l="l" t="t" r="r" b="b"/>
              <a:pathLst>
                <a:path w="5823873" h="2946881">
                  <a:moveTo>
                    <a:pt x="0" y="0"/>
                  </a:moveTo>
                  <a:lnTo>
                    <a:pt x="5823873" y="0"/>
                  </a:lnTo>
                  <a:lnTo>
                    <a:pt x="5823873" y="2946881"/>
                  </a:lnTo>
                  <a:lnTo>
                    <a:pt x="0" y="2946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356" r="-135313" b="-10843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071104"/>
              <a:ext cx="2550132" cy="3071104"/>
            </a:xfrm>
            <a:custGeom>
              <a:avLst/>
              <a:gdLst/>
              <a:ahLst/>
              <a:cxnLst/>
              <a:rect l="l" t="t" r="r" b="b"/>
              <a:pathLst>
                <a:path w="2550132" h="3071104">
                  <a:moveTo>
                    <a:pt x="0" y="0"/>
                  </a:moveTo>
                  <a:lnTo>
                    <a:pt x="2550132" y="0"/>
                  </a:lnTo>
                  <a:lnTo>
                    <a:pt x="2550132" y="3071104"/>
                  </a:lnTo>
                  <a:lnTo>
                    <a:pt x="0" y="3071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381" t="-99999" r="-43739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667751" y="3071104"/>
              <a:ext cx="2550132" cy="3103707"/>
            </a:xfrm>
            <a:custGeom>
              <a:avLst/>
              <a:gdLst/>
              <a:ahLst/>
              <a:cxnLst/>
              <a:rect l="l" t="t" r="r" b="b"/>
              <a:pathLst>
                <a:path w="2550132" h="3103707">
                  <a:moveTo>
                    <a:pt x="0" y="0"/>
                  </a:moveTo>
                  <a:lnTo>
                    <a:pt x="2550132" y="0"/>
                  </a:lnTo>
                  <a:lnTo>
                    <a:pt x="2550132" y="3103707"/>
                  </a:lnTo>
                  <a:lnTo>
                    <a:pt x="0" y="3103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38167" r="-4612" b="-978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8216460" y="5910224"/>
            <a:ext cx="3726977" cy="4306023"/>
          </a:xfrm>
          <a:custGeom>
            <a:avLst/>
            <a:gdLst/>
            <a:ahLst/>
            <a:cxnLst/>
            <a:rect l="l" t="t" r="r" b="b"/>
            <a:pathLst>
              <a:path w="3726977" h="4306023">
                <a:moveTo>
                  <a:pt x="0" y="0"/>
                </a:moveTo>
                <a:lnTo>
                  <a:pt x="3726977" y="0"/>
                </a:lnTo>
                <a:lnTo>
                  <a:pt x="3726977" y="4306023"/>
                </a:lnTo>
                <a:lnTo>
                  <a:pt x="0" y="4306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6065" r="-37916" b="-292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295289" y="270778"/>
            <a:ext cx="5172566" cy="681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254"/>
              </a:lnSpc>
            </a:pPr>
            <a:r>
              <a:rPr lang="en-US" sz="6181" b="1" dirty="0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Mark-making Techniques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87555" y="5336874"/>
            <a:ext cx="3307327" cy="464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26"/>
              </a:lnSpc>
            </a:pPr>
            <a:r>
              <a:rPr lang="en-US" sz="4266" b="1" dirty="0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How are they used?</a:t>
            </a:r>
          </a:p>
        </p:txBody>
      </p:sp>
      <p:sp>
        <p:nvSpPr>
          <p:cNvPr id="9" name="Freeform 9"/>
          <p:cNvSpPr/>
          <p:nvPr/>
        </p:nvSpPr>
        <p:spPr>
          <a:xfrm>
            <a:off x="12085139" y="1496966"/>
            <a:ext cx="1950153" cy="8475190"/>
          </a:xfrm>
          <a:custGeom>
            <a:avLst/>
            <a:gdLst/>
            <a:ahLst/>
            <a:cxnLst/>
            <a:rect l="l" t="t" r="r" b="b"/>
            <a:pathLst>
              <a:path w="1950153" h="8475190">
                <a:moveTo>
                  <a:pt x="0" y="0"/>
                </a:moveTo>
                <a:lnTo>
                  <a:pt x="1950154" y="0"/>
                </a:lnTo>
                <a:lnTo>
                  <a:pt x="1950154" y="8475190"/>
                </a:lnTo>
                <a:lnTo>
                  <a:pt x="0" y="8475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64" r="-349405" b="-81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971692" y="1645545"/>
            <a:ext cx="4316308" cy="8326611"/>
          </a:xfrm>
          <a:custGeom>
            <a:avLst/>
            <a:gdLst/>
            <a:ahLst/>
            <a:cxnLst/>
            <a:rect l="l" t="t" r="r" b="b"/>
            <a:pathLst>
              <a:path w="4316308" h="8326611">
                <a:moveTo>
                  <a:pt x="0" y="0"/>
                </a:moveTo>
                <a:lnTo>
                  <a:pt x="4316308" y="0"/>
                </a:lnTo>
                <a:lnTo>
                  <a:pt x="4316308" y="8326611"/>
                </a:lnTo>
                <a:lnTo>
                  <a:pt x="0" y="83266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045" t="-27906" b="-83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4319464" y="571501"/>
            <a:ext cx="2102186" cy="851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627"/>
              </a:lnSpc>
            </a:pPr>
            <a:r>
              <a:rPr lang="en-US" sz="7797" b="1" dirty="0">
                <a:solidFill>
                  <a:srgbClr val="000000"/>
                </a:solidFill>
                <a:latin typeface="Seriguela Semi-Bold"/>
                <a:ea typeface="Seriguela Semi-Bold"/>
                <a:cs typeface="Seriguela Semi-Bold"/>
                <a:sym typeface="Seriguela Semi-Bold"/>
              </a:rPr>
              <a:t>Value </a:t>
            </a:r>
          </a:p>
        </p:txBody>
      </p:sp>
      <p:sp>
        <p:nvSpPr>
          <p:cNvPr id="12" name="Freeform 12"/>
          <p:cNvSpPr/>
          <p:nvPr/>
        </p:nvSpPr>
        <p:spPr>
          <a:xfrm>
            <a:off x="-976017" y="-133519"/>
            <a:ext cx="8271306" cy="10420519"/>
          </a:xfrm>
          <a:custGeom>
            <a:avLst/>
            <a:gdLst/>
            <a:ahLst/>
            <a:cxnLst/>
            <a:rect l="l" t="t" r="r" b="b"/>
            <a:pathLst>
              <a:path w="8271306" h="10420519">
                <a:moveTo>
                  <a:pt x="0" y="0"/>
                </a:moveTo>
                <a:lnTo>
                  <a:pt x="8271306" y="0"/>
                </a:lnTo>
                <a:lnTo>
                  <a:pt x="8271306" y="10420519"/>
                </a:lnTo>
                <a:lnTo>
                  <a:pt x="0" y="104205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7248" r="-64" b="-3081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f8bc96-a009-47c9-a4d4-e08989f75fc5">
      <Terms xmlns="http://schemas.microsoft.com/office/infopath/2007/PartnerControls"/>
    </lcf76f155ced4ddcb4097134ff3c332f>
    <TaxCatchAll xmlns="29ab56e3-b33c-4a03-a73e-7b3f776e590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B67B9BF3BD8439F0509CF02216EEB" ma:contentTypeVersion="16" ma:contentTypeDescription="Create a new document." ma:contentTypeScope="" ma:versionID="01567393a1ad840f7609021d24a91531">
  <xsd:schema xmlns:xsd="http://www.w3.org/2001/XMLSchema" xmlns:xs="http://www.w3.org/2001/XMLSchema" xmlns:p="http://schemas.microsoft.com/office/2006/metadata/properties" xmlns:ns2="41f8bc96-a009-47c9-a4d4-e08989f75fc5" xmlns:ns3="29ab56e3-b33c-4a03-a73e-7b3f776e590a" targetNamespace="http://schemas.microsoft.com/office/2006/metadata/properties" ma:root="true" ma:fieldsID="a6de2089856ba072c3516ae5f3a5d143" ns2:_="" ns3:_="">
    <xsd:import namespace="41f8bc96-a009-47c9-a4d4-e08989f75fc5"/>
    <xsd:import namespace="29ab56e3-b33c-4a03-a73e-7b3f776e59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8bc96-a009-47c9-a4d4-e08989f75f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eb3e0e7-6089-4e4c-b5b5-ee7c0cb53e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b56e3-b33c-4a03-a73e-7b3f776e590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39f6425-a957-4b49-b10b-79f133af9826}" ma:internalName="TaxCatchAll" ma:showField="CatchAllData" ma:web="29ab56e3-b33c-4a03-a73e-7b3f776e59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026E15-9C2A-43DE-83B6-FB56F42EA192}">
  <ds:schemaRefs>
    <ds:schemaRef ds:uri="http://schemas.microsoft.com/office/2006/metadata/properties"/>
    <ds:schemaRef ds:uri="http://schemas.microsoft.com/office/infopath/2007/PartnerControls"/>
    <ds:schemaRef ds:uri="41f8bc96-a009-47c9-a4d4-e08989f75fc5"/>
    <ds:schemaRef ds:uri="29ab56e3-b33c-4a03-a73e-7b3f776e590a"/>
  </ds:schemaRefs>
</ds:datastoreItem>
</file>

<file path=customXml/itemProps2.xml><?xml version="1.0" encoding="utf-8"?>
<ds:datastoreItem xmlns:ds="http://schemas.openxmlformats.org/officeDocument/2006/customXml" ds:itemID="{49D380D2-A162-4606-8813-202F9FF83F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B2C8B8-E2B3-452D-8C7A-F3769E0AF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f8bc96-a009-47c9-a4d4-e08989f75fc5"/>
    <ds:schemaRef ds:uri="29ab56e3-b33c-4a03-a73e-7b3f776e59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79</Words>
  <Application>Microsoft Macintosh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Seriguela Bold</vt:lpstr>
      <vt:lpstr>Sansterdam Condensed</vt:lpstr>
      <vt:lpstr>Seriguela Semi-Bold</vt:lpstr>
      <vt:lpstr>Arial</vt:lpstr>
      <vt:lpstr>Motiva Sans Bold</vt:lpstr>
      <vt:lpstr>Canva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Scratcboard (Presentation)</dc:title>
  <cp:lastModifiedBy>Lorena Marrón</cp:lastModifiedBy>
  <cp:revision>3</cp:revision>
  <dcterms:created xsi:type="dcterms:W3CDTF">2006-08-16T00:00:00Z</dcterms:created>
  <dcterms:modified xsi:type="dcterms:W3CDTF">2025-06-18T22:20:35Z</dcterms:modified>
  <dc:identifier>DAGnkRouvWA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0x010100982B67B9BF3BD8439F0509CF02216EEB</vt:lpwstr>
  </property>
</Properties>
</file>